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8" r:id="rId2"/>
    <p:sldId id="259" r:id="rId3"/>
    <p:sldId id="261" r:id="rId4"/>
    <p:sldId id="263" r:id="rId5"/>
    <p:sldId id="264" r:id="rId6"/>
    <p:sldId id="260" r:id="rId7"/>
    <p:sldId id="265" r:id="rId8"/>
    <p:sldId id="267" r:id="rId9"/>
    <p:sldId id="268" r:id="rId10"/>
    <p:sldId id="269" r:id="rId11"/>
    <p:sldId id="270" r:id="rId12"/>
    <p:sldId id="271" r:id="rId13"/>
    <p:sldId id="273" r:id="rId14"/>
    <p:sldId id="272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614DA2-8458-42F8-B0A5-31A9B2CEE6A6}">
          <p14:sldIdLst>
            <p14:sldId id="258"/>
            <p14:sldId id="259"/>
            <p14:sldId id="261"/>
            <p14:sldId id="263"/>
            <p14:sldId id="264"/>
            <p14:sldId id="260"/>
            <p14:sldId id="265"/>
            <p14:sldId id="267"/>
            <p14:sldId id="268"/>
            <p14:sldId id="269"/>
            <p14:sldId id="270"/>
            <p14:sldId id="271"/>
          </p14:sldIdLst>
        </p14:section>
        <p14:section name="Untitled Section" id="{BD3D3F89-8404-47F8-9C66-1C2C75E6631A}">
          <p14:sldIdLst>
            <p14:sldId id="273"/>
            <p14:sldId id="272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389"/>
    <a:srgbClr val="05498B"/>
    <a:srgbClr val="7FDDED"/>
    <a:srgbClr val="FBFBFB"/>
    <a:srgbClr val="09E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761" autoAdjust="0"/>
  </p:normalViewPr>
  <p:slideViewPr>
    <p:cSldViewPr snapToGrid="0">
      <p:cViewPr>
        <p:scale>
          <a:sx n="65" d="100"/>
          <a:sy n="65" d="100"/>
        </p:scale>
        <p:origin x="21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8:49:48.52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 0 0,'4'0'0'0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06:47:2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8T04:30:51.34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0 0,'0'0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4-28T08:47:22.602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5 0,'0'0,"0"0,0 0,0 0,0 0,-2 3,-1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30T06:47:21.1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4-28T09:02:18.9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 1 15768 0 0,'0'1'408'0'0,"0"2"7"0"0,-1-2 33 0 0,1 1-360 0 0,0-2-88 0 0,0 2 0 0 0,-1-1 0 0 0,1-1 0 0 0,-1 2 0 0 0,1-2 0 0 0,-1 1 0 0 0,0 0-959 0 0,0 0-129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1025A-C4BC-4A1E-AB73-19D563A6FBC7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D097D-EF90-4164-B99D-B95EB59465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185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D348-0BA9-4B05-84B5-7D78BD2F3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822E9-81E7-4AF1-AB0C-9FAE70123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650AD-E713-4DD1-8DDA-E995C120C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7105E-E665-4ECD-A26C-D82893B6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BFB30-B71D-4342-B2A4-FFCDF6972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8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A018-CE4C-4BE9-88E2-CDF9D527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A38F2-F728-43B6-AC6B-06837465B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96CBA-4E5B-4F74-8291-0643016B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1B82B-738E-4D22-8A87-F972712F8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229C4-7481-4F5D-A18A-4B53AC128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8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74FAB2-32D6-48FD-95F1-B5F38ADAD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34C3CF-ABD1-48EF-B49E-D8E07B571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EB245-7438-47C5-9B47-7A76CF653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9F46D-BB8C-4570-BA5F-3A9900955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89540-7224-44B8-9C51-FB993876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4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01FD-0207-4F3B-A420-7A6243B3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35F85-A386-4EED-A0A6-20B6C92AE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F390B-C8D8-4882-BA79-F5D41FF5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60234-B28A-4796-B918-40E4E41A0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8F28A-2EE8-4805-900C-4AC93F3D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2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7F0EE-C1BC-42C6-B18B-A441DB7FD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07DB4-CBE4-4CC2-9B6A-6B98AA764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7369E-3EEC-4CC4-B821-F9B8E8DC1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78DFA-D706-4D55-9D70-048C268E4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5EED9-E32E-4706-94C5-D115D7A91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2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BCAA-ACCA-4A98-9C64-96C37D4F6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FF4DA-317E-4CF7-98FB-26D9F6C5A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28AF4-BE19-46C9-A8C5-BC5AF2CC3B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48EC8-E4B3-4EEB-8018-8064EA95A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DC69A9-FC83-4A0E-BDA3-7DE91892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2F34B-E66A-4CDB-A50C-DFDE440B6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3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38157-9018-4A01-848B-85D39FD13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78ADB-96C1-4F50-9A4A-3D8E30A66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97E4E-5694-458A-9E74-C4B351227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9860D-49EB-4CAA-905D-73936A6EF2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62754-8C70-4983-9FDB-9A27C2F5D4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EFE553-8F01-4090-9EF4-705FA1C4C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F62B46-D251-42CE-9341-C5E87D73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AA563C-F119-4C3E-B5D8-DBF85C24D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20F3-958D-4AE5-BCA1-22FEA023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1BDB6F-8136-442F-A84E-1FB1E9621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0BC66-3BC8-4731-8D96-1BB013577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D135CB-E37C-43F4-B259-135F97011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58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14F980-FF94-4D85-9692-81C5A163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7FB56-A135-4D4F-874E-60093BBE5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23161-877C-4444-9DA8-50E4C7CF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24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1BC8-E9E5-431A-A6D9-7D429B051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4D6EE-FC2A-49BE-8DA9-183CCCC11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2FBF6-ECF8-452A-9A54-7B064B06E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B1F167-8608-49AF-B949-B13C0EA17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45892-03EE-40D9-A042-301BECDA3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68852-9A71-4653-B17A-05C0ED3B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30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F583-4757-4D14-9D4C-A4B077AC4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ACC8CC-EEAC-4013-AAB5-A0228DA1C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71BA5-F8F4-47D6-8DA4-EFE83EB6B2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C728E-ACC5-4815-9AC2-9C82C841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3AF90-9214-4EE4-B1FB-8C713EF84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B1C9E-E749-46BB-A1F4-BCC715A9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735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42B940-8909-4CF8-98C3-0BBD3A486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AB402-8EC5-4B52-8C1F-BA91A48393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0260F-E805-43B4-9874-16B77BD9C7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59408-D01B-4D0B-B7B3-4FA81A67BD2E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3ECB5-140C-451C-B0DA-EB96BDD0E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DFF7-8F2B-4873-8D19-4A1A1DBE80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0F4F68-3E47-44CC-ABDF-E5E54860E4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0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6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ustomXml" Target="../ink/ink7.xml"/><Relationship Id="rId20" Type="http://schemas.openxmlformats.org/officeDocument/2006/relationships/customXml" Target="../ink/ink8.xml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8" Type="http://schemas.openxmlformats.org/officeDocument/2006/relationships/image" Target="../media/image168.png"/><Relationship Id="rId19" Type="http://schemas.openxmlformats.org/officeDocument/2006/relationships/image" Target="../media/image1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ustomXml" Target="../ink/ink9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6.xml"/><Relationship Id="rId28" Type="http://schemas.openxmlformats.org/officeDocument/2006/relationships/image" Target="../media/image17.png"/><Relationship Id="rId19" Type="http://schemas.openxmlformats.org/officeDocument/2006/relationships/image" Target="../media/image135.png"/><Relationship Id="rId27" Type="http://schemas.openxmlformats.org/officeDocument/2006/relationships/image" Target="../media/image1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42" Type="http://schemas.openxmlformats.org/officeDocument/2006/relationships/image" Target="../media/image3.png"/><Relationship Id="rId2" Type="http://schemas.openxmlformats.org/officeDocument/2006/relationships/customXml" Target="../ink/ink1.xml"/><Relationship Id="rId41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.png"/><Relationship Id="rId25" Type="http://schemas.openxmlformats.org/officeDocument/2006/relationships/image" Target="../media/image11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9DA1-06DF-4041-B73F-B340A7426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Welcome Page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8BBD0-FDF5-4DCE-9FE6-FE81F090AEEA}"/>
              </a:ext>
            </a:extLst>
          </p:cNvPr>
          <p:cNvSpPr txBox="1"/>
          <p:nvPr/>
        </p:nvSpPr>
        <p:spPr>
          <a:xfrm>
            <a:off x="1162595" y="2370909"/>
            <a:ext cx="4437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name</a:t>
            </a:r>
          </a:p>
          <a:p>
            <a:endParaRPr lang="en-US" dirty="0"/>
          </a:p>
          <a:p>
            <a:r>
              <a:rPr lang="en-US" dirty="0"/>
              <a:t>** Have Tosha draw a welcome page</a:t>
            </a:r>
          </a:p>
          <a:p>
            <a:r>
              <a:rPr lang="en-US" dirty="0"/>
              <a:t>** Fix Slogan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2D8E9DC0-AA1B-4506-9E4A-8BC980357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825" y="302175"/>
            <a:ext cx="3418661" cy="625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88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7.2 List 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7E743-8D88-4CB1-B7AB-F9543912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061" y="205305"/>
            <a:ext cx="3564830" cy="63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30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7D3DE3E-0122-4CEC-89F1-3AD9D868E1A1}"/>
              </a:ext>
            </a:extLst>
          </p:cNvPr>
          <p:cNvSpPr txBox="1"/>
          <p:nvPr/>
        </p:nvSpPr>
        <p:spPr>
          <a:xfrm>
            <a:off x="636422" y="2324361"/>
            <a:ext cx="35298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Dog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“Other” 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be the same as before?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C48CE8E-87FA-43DD-B9C5-26E1D456D7F2}"/>
              </a:ext>
            </a:extLst>
          </p:cNvPr>
          <p:cNvSpPr txBox="1"/>
          <p:nvPr/>
        </p:nvSpPr>
        <p:spPr>
          <a:xfrm>
            <a:off x="9467203" y="4171866"/>
            <a:ext cx="7379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936401E-ABBE-427F-85A4-0F97A1004769}"/>
              </a:ext>
            </a:extLst>
          </p:cNvPr>
          <p:cNvSpPr txBox="1"/>
          <p:nvPr/>
        </p:nvSpPr>
        <p:spPr>
          <a:xfrm>
            <a:off x="9463400" y="5236918"/>
            <a:ext cx="7280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03F2A-0C59-4FC5-8DC1-A61E425131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3232" y="170408"/>
            <a:ext cx="3473236" cy="63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5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/>
          <a:lstStyle/>
          <a:p>
            <a:r>
              <a:rPr lang="en-US" dirty="0"/>
              <a:t>9 Specific Tile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B3D890E7-93CC-4199-B699-7B62407B9B41}"/>
              </a:ext>
            </a:extLst>
          </p:cNvPr>
          <p:cNvSpPr txBox="1"/>
          <p:nvPr/>
        </p:nvSpPr>
        <p:spPr>
          <a:xfrm>
            <a:off x="1685248" y="3132335"/>
            <a:ext cx="2883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Something for Donations</a:t>
            </a:r>
          </a:p>
          <a:p>
            <a:r>
              <a:rPr lang="en-US" dirty="0"/>
              <a:t>** bubble format of the items they’ve requested (custom)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754F35-16EB-4B73-934B-A97EF17851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169" y="242007"/>
            <a:ext cx="3458798" cy="637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9.1 Example of Donations Needed box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2DDEF90-731F-49E8-A4A9-D12332EAE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3232" y="221355"/>
            <a:ext cx="3441751" cy="63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73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/>
          </a:bodyPr>
          <a:lstStyle/>
          <a:p>
            <a:r>
              <a:rPr lang="en-US" dirty="0"/>
              <a:t>What happens if they click Dogs/Cats/Other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95492FC-48BD-4A7A-9774-2A1A2089A3C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362117" y="365125"/>
            <a:ext cx="3454058" cy="631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9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/>
          </a:bodyPr>
          <a:lstStyle/>
          <a:p>
            <a:r>
              <a:rPr lang="en-US" dirty="0"/>
              <a:t>What happens if they click on a specific dog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293C24C-5281-4BFD-B2F8-CCBD67A5CCD4}"/>
              </a:ext>
            </a:extLst>
          </p:cNvPr>
          <p:cNvCxnSpPr>
            <a:cxnSpLocks/>
          </p:cNvCxnSpPr>
          <p:nvPr/>
        </p:nvCxnSpPr>
        <p:spPr>
          <a:xfrm>
            <a:off x="6295168" y="6903177"/>
            <a:ext cx="3222520" cy="0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929AFA-0CE9-45F2-BC2E-775EED59A373}"/>
              </a:ext>
            </a:extLst>
          </p:cNvPr>
          <p:cNvSpPr txBox="1"/>
          <p:nvPr/>
        </p:nvSpPr>
        <p:spPr>
          <a:xfrm>
            <a:off x="374380" y="2283267"/>
            <a:ext cx="469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on “SPCA Cincinnati” brings them back to their home page</a:t>
            </a:r>
          </a:p>
          <a:p>
            <a:endParaRPr lang="en-US" dirty="0"/>
          </a:p>
          <a:p>
            <a:r>
              <a:rPr lang="en-US" dirty="0"/>
              <a:t>They can tap on the star to add the dog to favorites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3B72AB-8657-449D-AA21-17701124DAE9}"/>
              </a:ext>
            </a:extLst>
          </p:cNvPr>
          <p:cNvSpPr txBox="1"/>
          <p:nvPr/>
        </p:nvSpPr>
        <p:spPr>
          <a:xfrm>
            <a:off x="332465" y="4165297"/>
            <a:ext cx="5023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have them keep scrolling to see all the comments, allow a filter for keywords (one at a time)</a:t>
            </a:r>
          </a:p>
          <a:p>
            <a:endParaRPr lang="en-US" dirty="0"/>
          </a:p>
          <a:p>
            <a:r>
              <a:rPr lang="en-US" b="1" i="1" dirty="0"/>
              <a:t>Need to add somewhere for user to add image or comment !!!!!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558C1-E34A-4690-B547-5F6106FCD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388" y="256163"/>
            <a:ext cx="3401675" cy="625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4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EFFBA-2BAB-476D-80E2-878A21FDB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1617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happens if they click “see all” for the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412F9D4-2B7A-4C4B-ADF3-E9B6CB132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14:cNvPr>
              <p14:cNvContentPartPr/>
              <p14:nvPr/>
            </p14:nvContentPartPr>
            <p14:xfrm>
              <a:off x="6103232" y="93323"/>
              <a:ext cx="2160" cy="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9B08232-C165-448B-B833-F4B48E231C2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095518" y="83760"/>
                <a:ext cx="17280" cy="2486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5929AFA-0CE9-45F2-BC2E-775EED59A373}"/>
              </a:ext>
            </a:extLst>
          </p:cNvPr>
          <p:cNvSpPr txBox="1"/>
          <p:nvPr/>
        </p:nvSpPr>
        <p:spPr>
          <a:xfrm>
            <a:off x="374380" y="2283267"/>
            <a:ext cx="469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Clicking on “SPCA Cincinnati” brings them back to their home page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73B72AB-8657-449D-AA21-17701124DAE9}"/>
              </a:ext>
            </a:extLst>
          </p:cNvPr>
          <p:cNvSpPr txBox="1"/>
          <p:nvPr/>
        </p:nvSpPr>
        <p:spPr>
          <a:xfrm>
            <a:off x="501246" y="3483596"/>
            <a:ext cx="3218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have them keep scrolling to see all the comments, allow a filter for keywords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D0CA59-E029-4BFA-B948-E085D346F19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192035" y="-17231"/>
            <a:ext cx="3399894" cy="621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5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728B-8998-4168-B712-3ACFEDF2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Account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090ED-F50D-4A68-937B-9ACB76BB3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1730" y="365125"/>
            <a:ext cx="3285555" cy="60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8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764E-166B-40DF-91A5-258F8C3B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550"/>
            <a:ext cx="5345151" cy="1325563"/>
          </a:xfrm>
        </p:spPr>
        <p:txBody>
          <a:bodyPr/>
          <a:lstStyle/>
          <a:p>
            <a:r>
              <a:rPr lang="en-US" dirty="0"/>
              <a:t>4 Organization Log 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6131BE6-717E-48B3-AF91-325D22488B59}"/>
                  </a:ext>
                </a:extLst>
              </p14:cNvPr>
              <p14:cNvContentPartPr/>
              <p14:nvPr/>
            </p14:nvContentPartPr>
            <p14:xfrm>
              <a:off x="5895283" y="719185"/>
              <a:ext cx="180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6131BE6-717E-48B3-AF91-325D22488B5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886643" y="710185"/>
                <a:ext cx="1944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8F38DF7-0BC7-4083-A21C-271B6126B922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6902004" y="269800"/>
            <a:ext cx="3453122" cy="626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88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764E-166B-40DF-91A5-258F8C3B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550"/>
            <a:ext cx="5345151" cy="1325563"/>
          </a:xfrm>
        </p:spPr>
        <p:txBody>
          <a:bodyPr/>
          <a:lstStyle/>
          <a:p>
            <a:r>
              <a:rPr lang="en-US" dirty="0"/>
              <a:t>3 Organization Register (1/2)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4E3232-1164-4C04-8B98-63DB32B08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086" y="254945"/>
            <a:ext cx="3641090" cy="634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85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8764E-166B-40DF-91A5-258F8C3B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550"/>
            <a:ext cx="5345151" cy="1325563"/>
          </a:xfrm>
        </p:spPr>
        <p:txBody>
          <a:bodyPr/>
          <a:lstStyle/>
          <a:p>
            <a:r>
              <a:rPr lang="en-US" dirty="0"/>
              <a:t>3 Organization Register (2/2)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72373-5081-4D2D-9A5A-96D0011E2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94" y="290431"/>
            <a:ext cx="3395516" cy="59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7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A31E-127F-4C44-9487-334C8699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4742985" cy="1325563"/>
          </a:xfrm>
        </p:spPr>
        <p:txBody>
          <a:bodyPr/>
          <a:lstStyle/>
          <a:p>
            <a:r>
              <a:rPr lang="en-US" dirty="0"/>
              <a:t>6 Adoptee Log 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635E7-432A-47F2-8B29-508D3666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26" y="246810"/>
            <a:ext cx="3496344" cy="609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3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68880-5ABE-4E68-8528-97072622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810906" cy="1325563"/>
          </a:xfrm>
        </p:spPr>
        <p:txBody>
          <a:bodyPr/>
          <a:lstStyle/>
          <a:p>
            <a:r>
              <a:rPr lang="en-US" dirty="0"/>
              <a:t>5 Adoptee Set up Page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483ACA-1792-44DB-A530-DA3A767FE824}"/>
              </a:ext>
            </a:extLst>
          </p:cNvPr>
          <p:cNvSpPr txBox="1"/>
          <p:nvPr/>
        </p:nvSpPr>
        <p:spPr>
          <a:xfrm>
            <a:off x="791737" y="2180063"/>
            <a:ext cx="44660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Register preferences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** make these drop down lists!!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But offer multiple selections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notified when preferences are found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 them that they can add pets to their “favorites”, and will get notified when someone adds pics/info on that pet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02ED04-9037-4ED4-AA29-828276F89895}"/>
              </a:ext>
            </a:extLst>
          </p:cNvPr>
          <p:cNvSpPr txBox="1"/>
          <p:nvPr/>
        </p:nvSpPr>
        <p:spPr>
          <a:xfrm>
            <a:off x="729853" y="4658925"/>
            <a:ext cx="4862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also have to limit breeds before for Cats/Dogs/Others</a:t>
            </a:r>
          </a:p>
          <a:p>
            <a:endParaRPr lang="en-US" dirty="0"/>
          </a:p>
          <a:p>
            <a:r>
              <a:rPr lang="en-US" dirty="0"/>
              <a:t>* For Others, don’t have breeds as a drop down + same with color (</a:t>
            </a:r>
            <a:r>
              <a:rPr lang="en-US" dirty="0" err="1"/>
              <a:t>bc</a:t>
            </a:r>
            <a:r>
              <a:rPr lang="en-US" dirty="0"/>
              <a:t> that’s too specific)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6509E-3BEC-48C2-A36E-25D7C6C6E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665" y="365125"/>
            <a:ext cx="4064298" cy="639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36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9A31E-127F-4C44-9487-334C86995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086815" cy="1325563"/>
          </a:xfrm>
        </p:spPr>
        <p:txBody>
          <a:bodyPr/>
          <a:lstStyle/>
          <a:p>
            <a:r>
              <a:rPr lang="en-US" dirty="0"/>
              <a:t>7.1 User Main Screen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79754C4-FC47-4D2C-850B-342368961EF7}"/>
              </a:ext>
            </a:extLst>
          </p:cNvPr>
          <p:cNvSpPr txBox="1"/>
          <p:nvPr/>
        </p:nvSpPr>
        <p:spPr>
          <a:xfrm>
            <a:off x="321813" y="1690689"/>
            <a:ext cx="53452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Pet Filters Icon (look at yelp)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Swipe Mode Icon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 want swipe mode to stick out from the rest;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Maybe a bolder color? Different color altogether?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Favorites Icon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shorthand for “How can I help?”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for Pins (optional)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for cat by itself, dog by itself, “exotic” by itself,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And then cat + dog, cat + exotic, dog + exotic, and all three together (total of 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to represent that volunteers are wanted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Icon to represent that donations are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C512928-268E-45FE-96D8-47AF66253057}"/>
                  </a:ext>
                </a:extLst>
              </p14:cNvPr>
              <p14:cNvContentPartPr/>
              <p14:nvPr/>
            </p14:nvContentPartPr>
            <p14:xfrm>
              <a:off x="5483305" y="4168310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C512928-268E-45FE-96D8-47AF6625305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78985" y="416399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1027">
            <a:extLst>
              <a:ext uri="{FF2B5EF4-FFF2-40B4-BE49-F238E27FC236}">
                <a16:creationId xmlns:a16="http://schemas.microsoft.com/office/drawing/2014/main" id="{5C696E4D-093F-4CAD-8085-4B04EFEBE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623" y="1877930"/>
            <a:ext cx="812890" cy="563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54966DC9-AE2F-413B-B351-8F27A92ACED8}"/>
                  </a:ext>
                </a:extLst>
              </p14:cNvPr>
              <p14:cNvContentPartPr/>
              <p14:nvPr/>
            </p14:nvContentPartPr>
            <p14:xfrm>
              <a:off x="5692112" y="123203"/>
              <a:ext cx="2160" cy="2520"/>
            </p14:xfrm>
          </p:contentPart>
        </mc:Choice>
        <mc:Fallback xmlns=""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54966DC9-AE2F-413B-B351-8F27A92ACED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87792" y="118883"/>
                <a:ext cx="10800" cy="111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BE2771C-730A-4DC5-9357-35DD01BA33F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58615" y="365125"/>
            <a:ext cx="5051141" cy="59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27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F890E-3C37-4C9C-BBCE-1E0577B6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Info Tile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1283E7-85B9-494B-BFAF-9355240DC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30" y="487741"/>
            <a:ext cx="5913850" cy="36507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0BEF2E-78B4-46B4-BB94-C4608C9EB4D2}"/>
              </a:ext>
            </a:extLst>
          </p:cNvPr>
          <p:cNvSpPr txBox="1"/>
          <p:nvPr/>
        </p:nvSpPr>
        <p:spPr>
          <a:xfrm>
            <a:off x="838200" y="2790497"/>
            <a:ext cx="639912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wish to play around with this layout,</a:t>
            </a:r>
          </a:p>
          <a:p>
            <a:r>
              <a:rPr lang="en-US" dirty="0"/>
              <a:t>Please feel free!!</a:t>
            </a:r>
          </a:p>
          <a:p>
            <a:endParaRPr lang="en-US" dirty="0"/>
          </a:p>
          <a:p>
            <a:r>
              <a:rPr lang="en-US" dirty="0"/>
              <a:t>Info I want to be represented here: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 (sometimes long like:</a:t>
            </a:r>
          </a:p>
          <a:p>
            <a:r>
              <a:rPr lang="en-US" dirty="0"/>
              <a:t>Animal Friends Humane Society of Hamilton</a:t>
            </a:r>
          </a:p>
          <a:p>
            <a:r>
              <a:rPr lang="en-US" dirty="0"/>
              <a:t>	so…. :/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animals are available (best shown thru icon?)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volunteers are accepted (grayed out or not shown otherwise)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need donations (grayed out or not shown otherwise)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initial subset of available pets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02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4725</TotalTime>
  <Words>481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</vt:lpstr>
      <vt:lpstr>Office Theme</vt:lpstr>
      <vt:lpstr>1 Welcome Page</vt:lpstr>
      <vt:lpstr>2 Account Type</vt:lpstr>
      <vt:lpstr>4 Organization Log In</vt:lpstr>
      <vt:lpstr>3 Organization Register (1/2)</vt:lpstr>
      <vt:lpstr>3 Organization Register (2/2)</vt:lpstr>
      <vt:lpstr>6 Adoptee Log In</vt:lpstr>
      <vt:lpstr>5 Adoptee Set up Page</vt:lpstr>
      <vt:lpstr>7.1 User Main Screen</vt:lpstr>
      <vt:lpstr>Location Info Tile</vt:lpstr>
      <vt:lpstr>7.2 List View</vt:lpstr>
      <vt:lpstr>9 Specific Tile</vt:lpstr>
      <vt:lpstr>9 Specific Tile</vt:lpstr>
      <vt:lpstr>9.1 Example of Donations Needed box</vt:lpstr>
      <vt:lpstr>What happens if they click Dogs/Cats/Other</vt:lpstr>
      <vt:lpstr>What happens if they click on a specific dog</vt:lpstr>
      <vt:lpstr>What happens if they click “see all” for the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Page</dc:title>
  <dc:creator>Mailys Terrier</dc:creator>
  <cp:lastModifiedBy>Mailys Terrier</cp:lastModifiedBy>
  <cp:revision>49</cp:revision>
  <dcterms:created xsi:type="dcterms:W3CDTF">2020-04-26T08:00:16Z</dcterms:created>
  <dcterms:modified xsi:type="dcterms:W3CDTF">2020-04-30T11:57:33Z</dcterms:modified>
</cp:coreProperties>
</file>